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CFC5-1002-4DA3-80B0-C1E0C284528B}" type="datetimeFigureOut">
              <a:rPr lang="th-TH" smtClean="0"/>
              <a:t>20/03/60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3B7-AF6C-4497-93F7-6D199E88C2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CFC5-1002-4DA3-80B0-C1E0C284528B}" type="datetimeFigureOut">
              <a:rPr lang="th-TH" smtClean="0"/>
              <a:t>20/03/60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3B7-AF6C-4497-93F7-6D199E88C2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CFC5-1002-4DA3-80B0-C1E0C284528B}" type="datetimeFigureOut">
              <a:rPr lang="th-TH" smtClean="0"/>
              <a:t>20/03/60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3B7-AF6C-4497-93F7-6D199E88C2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CFC5-1002-4DA3-80B0-C1E0C284528B}" type="datetimeFigureOut">
              <a:rPr lang="th-TH" smtClean="0"/>
              <a:t>20/03/60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3B7-AF6C-4497-93F7-6D199E88C2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CFC5-1002-4DA3-80B0-C1E0C284528B}" type="datetimeFigureOut">
              <a:rPr lang="th-TH" smtClean="0"/>
              <a:t>20/03/60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3B7-AF6C-4497-93F7-6D199E88C2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CFC5-1002-4DA3-80B0-C1E0C284528B}" type="datetimeFigureOut">
              <a:rPr lang="th-TH" smtClean="0"/>
              <a:t>20/03/60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3B7-AF6C-4497-93F7-6D199E88C2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CFC5-1002-4DA3-80B0-C1E0C284528B}" type="datetimeFigureOut">
              <a:rPr lang="th-TH" smtClean="0"/>
              <a:t>20/03/60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3B7-AF6C-4497-93F7-6D199E88C2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CFC5-1002-4DA3-80B0-C1E0C284528B}" type="datetimeFigureOut">
              <a:rPr lang="th-TH" smtClean="0"/>
              <a:t>20/03/60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3B7-AF6C-4497-93F7-6D199E88C2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CFC5-1002-4DA3-80B0-C1E0C284528B}" type="datetimeFigureOut">
              <a:rPr lang="th-TH" smtClean="0"/>
              <a:t>20/03/60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3B7-AF6C-4497-93F7-6D199E88C2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CFC5-1002-4DA3-80B0-C1E0C284528B}" type="datetimeFigureOut">
              <a:rPr lang="th-TH" smtClean="0"/>
              <a:t>20/03/60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3B7-AF6C-4497-93F7-6D199E88C2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CFC5-1002-4DA3-80B0-C1E0C284528B}" type="datetimeFigureOut">
              <a:rPr lang="th-TH" smtClean="0"/>
              <a:t>20/03/60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3B7-AF6C-4497-93F7-6D199E88C2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FC5-1002-4DA3-80B0-C1E0C284528B}" type="datetimeFigureOut">
              <a:rPr lang="th-TH" smtClean="0"/>
              <a:t>20/03/60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A3B7-AF6C-4497-93F7-6D199E88C2CB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 5 </a:t>
            </a:r>
            <a:r>
              <a:rPr lang="th-TH" dirty="0" smtClean="0"/>
              <a:t>คู่มือ</a:t>
            </a:r>
            <a:r>
              <a:rPr lang="th-TH" dirty="0"/>
              <a:t>การทำฟันเทียมสำหรับผู้สูงอายุ</a:t>
            </a: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6" name="ตัวยึดเนื้อหา 5" descr="FullSizeRender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428736"/>
            <a:ext cx="4406122" cy="440612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 6 </a:t>
            </a:r>
            <a:r>
              <a:rPr lang="th-TH" dirty="0" smtClean="0"/>
              <a:t>การวางแผนการรักษาทางทันตก</a:t>
            </a:r>
            <a:r>
              <a:rPr lang="th-TH" dirty="0" err="1" smtClean="0"/>
              <a:t>รรม</a:t>
            </a:r>
            <a:r>
              <a:rPr lang="th-TH" dirty="0" smtClean="0"/>
              <a:t> ในผู้ป่วยที่มีโรคทางระบบ </a:t>
            </a:r>
            <a:endParaRPr lang="th-TH" dirty="0"/>
          </a:p>
        </p:txBody>
      </p:sp>
      <p:pic>
        <p:nvPicPr>
          <p:cNvPr id="4" name="ตัวยึดเนื้อหา 3" descr="FullSizeRender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571612"/>
            <a:ext cx="4763312" cy="47633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 7 </a:t>
            </a:r>
            <a:r>
              <a:rPr lang="th-TH" dirty="0" smtClean="0"/>
              <a:t>คู่มือ</a:t>
            </a:r>
            <a:r>
              <a:rPr lang="th-TH" dirty="0"/>
              <a:t>แนวทางการตรวจและจัดการ</a:t>
            </a:r>
            <a:r>
              <a:rPr lang="th-TH" dirty="0" err="1"/>
              <a:t>มะร็ง</a:t>
            </a:r>
            <a:r>
              <a:rPr lang="th-TH" dirty="0"/>
              <a:t>ช่องปาก </a:t>
            </a:r>
            <a:r>
              <a:rPr lang="th-TH" dirty="0" smtClean="0"/>
              <a:t>สำหรับ</a:t>
            </a:r>
            <a:r>
              <a:rPr lang="th-TH" dirty="0" err="1"/>
              <a:t>ทันต</a:t>
            </a:r>
            <a:r>
              <a:rPr lang="th-TH" dirty="0"/>
              <a:t>บุคลากร</a:t>
            </a:r>
            <a:r>
              <a:rPr lang="th-TH" dirty="0" smtClean="0"/>
              <a:t>  </a:t>
            </a:r>
            <a:endParaRPr lang="th-TH" dirty="0"/>
          </a:p>
        </p:txBody>
      </p:sp>
      <p:pic>
        <p:nvPicPr>
          <p:cNvPr id="4" name="ตัวยึดเนื้อหา 3" descr="FullSizeRe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428736"/>
            <a:ext cx="4763312" cy="47633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 8 </a:t>
            </a:r>
            <a:r>
              <a:rPr lang="th-TH" dirty="0" smtClean="0"/>
              <a:t>แนวทาง</a:t>
            </a:r>
            <a:r>
              <a:rPr lang="th-TH" dirty="0"/>
              <a:t>ปฏิบัติเพื่อความปลอดภัยทางทันตก</a:t>
            </a:r>
            <a:r>
              <a:rPr lang="th-TH" dirty="0" err="1" smtClean="0"/>
              <a:t>รรม</a:t>
            </a:r>
            <a:r>
              <a:rPr lang="th-TH" dirty="0" smtClean="0"/>
              <a:t> </a:t>
            </a:r>
            <a:r>
              <a:rPr lang="en-US" dirty="0" smtClean="0"/>
              <a:t>   </a:t>
            </a:r>
            <a:r>
              <a:rPr lang="en-US" sz="4000" dirty="0" smtClean="0"/>
              <a:t>( </a:t>
            </a:r>
            <a:r>
              <a:rPr lang="en-US" sz="4000" dirty="0"/>
              <a:t>Dental safety Goal and Guideline 2015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4" name="ตัวยึดเนื้อหา 3" descr="FullSizeRender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 9 </a:t>
            </a:r>
            <a:r>
              <a:rPr lang="th-TH" dirty="0" smtClean="0"/>
              <a:t>แนวทาง</a:t>
            </a:r>
            <a:r>
              <a:rPr lang="th-TH" dirty="0"/>
              <a:t>เวชปฏิบัติทางทันตก</a:t>
            </a:r>
            <a:r>
              <a:rPr lang="th-TH" dirty="0" err="1"/>
              <a:t>รรม</a:t>
            </a:r>
            <a:r>
              <a:rPr lang="th-TH" dirty="0"/>
              <a:t> สำหรับ</a:t>
            </a:r>
            <a:r>
              <a:rPr lang="th-TH" dirty="0" smtClean="0"/>
              <a:t>คลินิกทัน</a:t>
            </a:r>
            <a:r>
              <a:rPr lang="th-TH" dirty="0"/>
              <a:t>ตก</a:t>
            </a:r>
            <a:r>
              <a:rPr lang="th-TH" dirty="0" err="1"/>
              <a:t>รรม</a:t>
            </a:r>
            <a:r>
              <a:rPr lang="th-TH" dirty="0"/>
              <a:t> สำนักอนามัย</a:t>
            </a: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4" name="ตัวยึดเนื้อหา 3" descr="FullSizeRender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75</Words>
  <Application>Microsoft Office PowerPoint</Application>
  <PresentationFormat>นำเสนอทางหน้าจอ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ชุดรูปแบบของ Office</vt:lpstr>
      <vt:lpstr>SD 5 คู่มือการทำฟันเทียมสำหรับผู้สูงอายุ </vt:lpstr>
      <vt:lpstr>SD 6 การวางแผนการรักษาทางทันตกรรม ในผู้ป่วยที่มีโรคทางระบบ </vt:lpstr>
      <vt:lpstr>SD 7 คู่มือแนวทางการตรวจและจัดการมะร็งช่องปาก สำหรับทันตบุคลากร  </vt:lpstr>
      <vt:lpstr>SD 8 แนวทางปฏิบัติเพื่อความปลอดภัยทางทันตกรรม    ( Dental safety Goal and Guideline 2015) </vt:lpstr>
      <vt:lpstr>SD 9 แนวทางเวชปฏิบัติทางทันตกรรม สำหรับคลินิกทันตกรรม สำนักอนามัย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 5 คู่มือการทำฟันเทียมสำหรับผู้สูงอายุ</dc:title>
  <dc:creator>Dental6</dc:creator>
  <cp:lastModifiedBy>Dental6</cp:lastModifiedBy>
  <cp:revision>2</cp:revision>
  <dcterms:created xsi:type="dcterms:W3CDTF">2017-03-20T06:19:51Z</dcterms:created>
  <dcterms:modified xsi:type="dcterms:W3CDTF">2017-03-20T06:32:54Z</dcterms:modified>
</cp:coreProperties>
</file>